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1B6E-CA9C-4B20-9ED1-8536E5F31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C4B15-F248-4AD4-94B9-208422F57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66074-9E61-482D-B059-293FFDCFC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EE61F-FE6F-4F3B-B261-0C976794F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803D6-7780-4037-B174-ACDDB23FC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23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030F7-0954-4628-A827-B6037D09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0F2E5A-2690-47AF-8BC5-BA8EBEAAE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8A506-96F6-4235-82A2-AD4EECEE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88EDD-987F-40CC-8074-A5A92E2F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CBFD9-44D5-4597-B20A-DB6DB8CF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044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B5BEA9-E1EE-482D-989C-9566136F9A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594B2C-EE1A-481E-B27F-66C9157E3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7FE02-C92C-47E9-A3CC-8382E475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7963F-ECE0-4C15-A874-4310E881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689D1-FBF7-42AA-9AAD-30EE0D843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35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4D43-C57B-49D1-A85D-5E4C741A8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899F7-53A7-494F-BDFA-3E08FE9B5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5CC54-1F13-407A-8540-C5548758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97052-E52C-4F07-8163-36AD7F681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22C0F-5B28-4BF4-9C29-CC1E3B84A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444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72C96-D67D-46A8-84DC-14175090D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8AF54-988F-4B39-96DD-3382400D0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C66E2-ABE3-4757-8690-6B00CC25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8F297-E372-4C09-8571-FCB22CB0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6C84E-EE87-4491-8AAD-9204A44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430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2FFF6-2A08-4528-A5F0-0F8266F1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C9EA1-4AE0-4B62-816D-1906C0F68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F1063-E6D4-4865-B4C8-9EB3B7191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961A9-2883-44DD-9574-5991DE49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23F61-EB83-48D0-BB2E-522916727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BE5B7-7BD5-4752-AE05-DE41051B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350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BD708-1672-4A68-97A5-01F3CAEC2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983AB-4242-4DDE-A3F5-DB25C41AF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9C05B-4C0B-4DE9-B278-76F7B8511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5ED3D-6084-45A0-839B-93BF99036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35234E-2D44-4749-9A70-998982AE9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B4F891-94B5-4483-A076-82AD1C16A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08922F-DBFE-43C6-8CA9-73B2822C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7396C0-A245-43E8-96B6-72892DD3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267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3824-BC10-4D8A-A02B-0BBAB166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ECD0FD-EF9E-437D-A367-4A025BFA9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A9BE8-3A1C-4B35-849E-312B165A0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43204-A528-4CA8-AB94-24075D14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88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06F940-85F5-4E8E-A29D-418AFAFDB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3F8107-44C6-4C0D-8B85-8BCBF8D2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2A6C8-B133-4681-8515-645F8B606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681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686E6-05DB-49D6-8129-2EFF78D0C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7FA12-B4FD-4C12-80C6-8B6F9C97D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99B44-F0BB-4DB3-893F-E8E96853E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4EC3E-4D2C-45D5-878C-2CB14053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2B96F-D29F-4829-95E8-5FE65279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C2714-D10F-45B5-A2E6-CFADF20F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159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2B3E-BE87-457E-9C77-84D9A7AB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89921C-7C12-4441-9993-5D0FCCA058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B831D-42E7-476D-9698-9FF28AAE2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EFD4F-9008-49EB-A0E0-085C5A5AE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384F6-817C-4FE5-B254-BC824C48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66B1A-EE60-4905-A48E-6FED49C3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051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456409-CDDC-4B29-AAC0-A3018AE5B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EC5C2-3828-4CD9-A31A-3EE5D462B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DE0BD-FDE6-4523-915D-F15719F0D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E078F-531B-4135-857C-1872550B3901}" type="datetimeFigureOut">
              <a:rPr lang="id-ID" smtClean="0"/>
              <a:t>16/01/2026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C4349-89DC-4C46-9B71-98A8E57FB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436F4-ADBB-4903-88C9-FC3B811D7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811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051A25-6E79-1E9D-6689-A65AF64CA8E2}"/>
              </a:ext>
            </a:extLst>
          </p:cNvPr>
          <p:cNvSpPr txBox="1"/>
          <p:nvPr/>
        </p:nvSpPr>
        <p:spPr>
          <a:xfrm>
            <a:off x="644434" y="1036320"/>
            <a:ext cx="1098150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Notes for poster presenter: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Poster should be prepared in English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content provided in this template is mandatory and must be included in the poster.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poster must be prepared as a single slide and formatted in landscape orientation, following the provided template.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Presenters may customize the poster design according to their preferences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Careful attention should be paid to readability, including appropriate font type, font size, and layout positioning.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03F330-B1CD-856A-4B4E-0B99E18C19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22268" y="318158"/>
            <a:ext cx="959252" cy="89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532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8F3EA-FA5F-42D3-8885-A8A5FAE44609}"/>
              </a:ext>
            </a:extLst>
          </p:cNvPr>
          <p:cNvSpPr/>
          <p:nvPr/>
        </p:nvSpPr>
        <p:spPr>
          <a:xfrm>
            <a:off x="384314" y="602227"/>
            <a:ext cx="11423372" cy="6227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Title of The Poster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0533A7-2C06-4C13-ABE6-0F5366FC6C16}"/>
              </a:ext>
            </a:extLst>
          </p:cNvPr>
          <p:cNvSpPr/>
          <p:nvPr/>
        </p:nvSpPr>
        <p:spPr>
          <a:xfrm>
            <a:off x="1950718" y="1295493"/>
            <a:ext cx="8861117" cy="4208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Author and Affiliation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7424BB-4C61-4961-A76B-C7C84BDF879C}"/>
              </a:ext>
            </a:extLst>
          </p:cNvPr>
          <p:cNvSpPr/>
          <p:nvPr/>
        </p:nvSpPr>
        <p:spPr>
          <a:xfrm>
            <a:off x="384314" y="1916749"/>
            <a:ext cx="2742063" cy="4465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Brief </a:t>
            </a:r>
            <a:r>
              <a:rPr lang="id-ID" dirty="0"/>
              <a:t>Background and 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464DA6-9779-4C9B-94C6-7947921EC711}"/>
              </a:ext>
            </a:extLst>
          </p:cNvPr>
          <p:cNvSpPr/>
          <p:nvPr/>
        </p:nvSpPr>
        <p:spPr>
          <a:xfrm>
            <a:off x="3257006" y="1916748"/>
            <a:ext cx="5054635" cy="4465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Brief </a:t>
            </a:r>
            <a:r>
              <a:rPr lang="id-ID" dirty="0"/>
              <a:t>Method and </a:t>
            </a:r>
            <a:r>
              <a:rPr lang="en-US" dirty="0"/>
              <a:t>Key </a:t>
            </a:r>
            <a:r>
              <a:rPr lang="id-ID" dirty="0"/>
              <a:t>Result</a:t>
            </a:r>
            <a:r>
              <a:rPr lang="en-US" dirty="0"/>
              <a:t>s</a:t>
            </a:r>
            <a:endParaRPr lang="id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45F4DB-2C63-4D03-849C-21CDE8F49927}"/>
              </a:ext>
            </a:extLst>
          </p:cNvPr>
          <p:cNvSpPr/>
          <p:nvPr/>
        </p:nvSpPr>
        <p:spPr>
          <a:xfrm>
            <a:off x="8441637" y="1916748"/>
            <a:ext cx="3366049" cy="3290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Conclusion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D616CF-A850-4BD1-95C7-E94B32521E68}"/>
              </a:ext>
            </a:extLst>
          </p:cNvPr>
          <p:cNvSpPr/>
          <p:nvPr/>
        </p:nvSpPr>
        <p:spPr>
          <a:xfrm>
            <a:off x="8441637" y="5442856"/>
            <a:ext cx="3366049" cy="939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Reference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441D80-3494-B607-F0C6-B14EB34596C8}"/>
              </a:ext>
            </a:extLst>
          </p:cNvPr>
          <p:cNvSpPr txBox="1"/>
          <p:nvPr/>
        </p:nvSpPr>
        <p:spPr>
          <a:xfrm>
            <a:off x="11081205" y="106758"/>
            <a:ext cx="7264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PP-01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A66374-C356-F49E-453B-6655E4F48758}"/>
              </a:ext>
            </a:extLst>
          </p:cNvPr>
          <p:cNvSpPr txBox="1"/>
          <p:nvPr/>
        </p:nvSpPr>
        <p:spPr>
          <a:xfrm>
            <a:off x="10388864" y="6418404"/>
            <a:ext cx="1777009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Author’s institution logo/research funder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9C5A9E4-C4E7-19DF-5F5B-913C42E96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17" y="197887"/>
            <a:ext cx="888274" cy="269781"/>
          </a:xfrm>
          <a:prstGeom prst="rect">
            <a:avLst/>
          </a:prstGeom>
        </p:spPr>
      </p:pic>
      <p:pic>
        <p:nvPicPr>
          <p:cNvPr id="1026" name="Picture 2" descr="Fakultas Farmasi Universitas Padjadjaran">
            <a:extLst>
              <a:ext uri="{FF2B5EF4-FFF2-40B4-BE49-F238E27FC236}">
                <a16:creationId xmlns:a16="http://schemas.microsoft.com/office/drawing/2014/main" id="{5C99D39F-15E1-6459-C704-E64305468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56" b="96000" l="4889" r="95556">
                        <a14:foregroundMark x1="52000" y1="7556" x2="30222" y2="13333"/>
                        <a14:foregroundMark x1="30222" y1="13333" x2="12444" y2="31111"/>
                        <a14:foregroundMark x1="53778" y1="7556" x2="64000" y2="8444"/>
                        <a14:foregroundMark x1="67556" y1="8444" x2="72000" y2="9333"/>
                        <a14:foregroundMark x1="7111" y1="35556" x2="6222" y2="52889"/>
                        <a14:foregroundMark x1="4889" y1="60000" x2="4889" y2="60000"/>
                        <a14:foregroundMark x1="80000" y1="40444" x2="81778" y2="61778"/>
                        <a14:foregroundMark x1="92000" y1="41778" x2="92000" y2="58222"/>
                        <a14:foregroundMark x1="95556" y1="45778" x2="95556" y2="58222"/>
                        <a14:foregroundMark x1="66667" y1="91556" x2="38667" y2="92889"/>
                        <a14:foregroundMark x1="38667" y1="92889" x2="35556" y2="91556"/>
                        <a14:foregroundMark x1="57778" y1="96000" x2="40889" y2="95111"/>
                        <a14:foregroundMark x1="58667" y1="95556" x2="58667" y2="95556"/>
                        <a14:foregroundMark x1="37778" y1="55556" x2="38667" y2="54222"/>
                        <a14:foregroundMark x1="13333" y1="62667" x2="17333" y2="49333"/>
                        <a14:foregroundMark x1="6222" y1="67111" x2="16000" y2="38667"/>
                        <a14:foregroundMark x1="16000" y1="38667" x2="66222" y2="12889"/>
                        <a14:foregroundMark x1="66222" y1="12889" x2="63111" y2="39111"/>
                        <a14:foregroundMark x1="63111" y1="39111" x2="42667" y2="55111"/>
                        <a14:foregroundMark x1="42667" y1="55111" x2="13778" y2="67111"/>
                        <a14:foregroundMark x1="13778" y1="67111" x2="8444" y2="65333"/>
                        <a14:foregroundMark x1="12444" y1="39111" x2="28444" y2="27556"/>
                        <a14:foregroundMark x1="52889" y1="41333" x2="44889" y2="29778"/>
                        <a14:foregroundMark x1="83111" y1="16889" x2="80444" y2="20000"/>
                        <a14:foregroundMark x1="83556" y1="18222" x2="80444" y2="20444"/>
                        <a14:foregroundMark x1="70667" y1="17778" x2="75556" y2="17778"/>
                        <a14:foregroundMark x1="72889" y1="10222" x2="76000" y2="12444"/>
                        <a14:foregroundMark x1="56889" y1="3556" x2="63556" y2="5778"/>
                        <a14:foregroundMark x1="74222" y1="11556" x2="83111" y2="17333"/>
                        <a14:foregroundMark x1="84444" y1="18667" x2="76889" y2="12889"/>
                        <a14:foregroundMark x1="5778" y1="60444" x2="8000" y2="65333"/>
                        <a14:foregroundMark x1="57778" y1="96000" x2="62667" y2="88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937" y="66992"/>
            <a:ext cx="459630" cy="45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43AF8749-96EE-4868-803F-B154E2AAB0E9}"/>
              </a:ext>
            </a:extLst>
          </p:cNvPr>
          <p:cNvGrpSpPr/>
          <p:nvPr/>
        </p:nvGrpSpPr>
        <p:grpSpPr>
          <a:xfrm>
            <a:off x="-34836" y="60472"/>
            <a:ext cx="888275" cy="560177"/>
            <a:chOff x="-199437" y="106758"/>
            <a:chExt cx="1140823" cy="71944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1962DD9-D9DE-40A7-A6FE-A9263C387B2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C2990BE-8AA5-E0BD-F21D-9E24DDA2EBC8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8012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104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Arif Satria</dc:creator>
  <cp:lastModifiedBy>lenovo</cp:lastModifiedBy>
  <cp:revision>12</cp:revision>
  <dcterms:created xsi:type="dcterms:W3CDTF">2018-04-02T04:06:20Z</dcterms:created>
  <dcterms:modified xsi:type="dcterms:W3CDTF">2026-01-16T15:27:24Z</dcterms:modified>
</cp:coreProperties>
</file>